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377" r:id="rId3"/>
    <p:sldId id="408" r:id="rId4"/>
    <p:sldId id="409" r:id="rId5"/>
    <p:sldId id="410" r:id="rId6"/>
    <p:sldId id="411" r:id="rId7"/>
    <p:sldId id="394" r:id="rId8"/>
    <p:sldId id="395" r:id="rId9"/>
    <p:sldId id="399" r:id="rId10"/>
    <p:sldId id="401" r:id="rId11"/>
    <p:sldId id="406" r:id="rId12"/>
    <p:sldId id="40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7" autoAdjust="0"/>
  </p:normalViewPr>
  <p:slideViewPr>
    <p:cSldViewPr>
      <p:cViewPr varScale="1">
        <p:scale>
          <a:sx n="68" d="100"/>
          <a:sy n="68" d="100"/>
        </p:scale>
        <p:origin x="57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BDB85-C25F-4825-A66D-404C8EC91E4D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0CF29-8EC5-4CEF-93CA-52400171A6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56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DCBFA-823A-42E2-965E-C5BBD872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91B3C-AF58-4F3D-896B-27897D8A2DD3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65464-EA94-4715-8CA7-22A102FC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38652-E1F2-4D7F-92B5-4CB0E759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6651D-AA13-43B2-9A8E-A2BB64C9E8D5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2923630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482F0-5F41-426E-AD88-3DA283255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A31EC-92FF-49A9-A90A-7DFA598DD327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CBCF9-511D-48FA-9F83-D8BF2C0F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3D0BF-3165-4D99-A434-F94B5CE9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3AF6C-797C-4628-B916-DC3DB2CC35D7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1581389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B3185-CFD2-4118-A11D-C4486D8B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8D28F-ED29-4173-B040-B29ECCCA5EFB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85396-61C5-44F7-AE23-CF6063298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19D5B-F11C-4210-96F2-A68EF04FF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3B4FC-ECCA-4D57-999A-2207722F9C62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894373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76A54-B5F6-4C84-AE31-91D83AFA1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44902-15F4-404F-8484-9B70CCBA1996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2261D-A0B4-460C-B1FC-E1D66643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A8812-5AB0-4AA7-B0C6-C8A2CD388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0FB60-453F-409E-BE4B-87E306E88718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920281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45B2B2-A8E7-4141-A58F-2056DC00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F5830-EBEA-49D6-A38B-9AC3C0CA7588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886575-3556-4940-B1D1-FA5D773C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31082D-3608-49A2-92C1-9FF92098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AA0DA-3EEF-40AC-816E-D235C44ED346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3756627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2E256A-AE08-4C9A-B822-F568385D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7DFD7-3CF4-44F7-A24A-5B6489D2286C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13F7C-0FBA-48F2-8615-8307B933D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47D9D-9F55-44B3-8E80-927CECF4F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C22A0-4DEA-4912-A0D2-38863A962D75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1609218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82D58-BF09-4C34-9DBA-8E0E38833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5E7FA-2F80-4B1E-978A-9F37BAF2B87F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F025C-6E24-4E99-A71D-852BEAD1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7CF96-03F1-49ED-8FAF-60984D3F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B3874-F2FF-4D89-B5A1-614BC6472EA2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4088338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16DEF-6B92-4F9D-8125-165DEE31C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CE078-1F8C-4E65-B5C0-86B81DCA8555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DF33D6-CB32-4C93-9120-ABBB8BBE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CDB43-CCC1-4DEF-A1A3-1233369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00BCE-2931-474F-AC23-AC100E03E0BA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3029269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t-L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3B73A-2B49-4240-B115-B26BCD9DE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1D908-3931-4AE7-A048-FA2FCD3FD4FB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3ECF0-A810-4860-8392-2AC8B6465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F68B1-D5B4-4B9D-9AF8-0091ED447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0C295-7E64-4664-A7DF-BABA0C66DA43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835128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7CCC7-1098-4390-AB47-440AAF87D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4D508-AF92-4390-A19D-FB9FB1CB0534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10CD9-12E9-41ED-8064-4D6B0CEB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EBFEE-AD17-40C2-B582-32D99AB7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DFDCA-03AC-4FD1-9C4C-EF0B2A449103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823347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1DD0F-3D09-4A51-AE49-F3E53AE83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37F47-4DD5-4805-AB57-981B4736D312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16A1C-746A-4A00-ADDA-877E046D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lt-LT"/>
              <a:t>EGC 2009, Pociunai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FE308-83E1-45C4-ABAC-759800AF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795DD-9EB2-4046-9769-63BEA966FD83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271897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961D-1E7C-4C10-ABC2-E5E7B2E3D268}" type="datetimeFigureOut">
              <a:rPr lang="en-US" smtClean="0"/>
              <a:pPr/>
              <a:t>7/27/2017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B89C0-56D2-4FE5-A616-60C000AC14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80A5D3F-BC30-4998-9067-D7D7C2A3C44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/>
              <a:t>Click to edit Master title style</a:t>
            </a:r>
            <a:endParaRPr lang="lt-LT" altLang="lt-L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4FDA9AF-1B0E-47A7-B606-58CE568EF1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/>
              <a:t>Click to edit Master text styles</a:t>
            </a:r>
          </a:p>
          <a:p>
            <a:pPr lvl="1"/>
            <a:r>
              <a:rPr lang="en-US" altLang="lt-LT"/>
              <a:t>Second level</a:t>
            </a:r>
          </a:p>
          <a:p>
            <a:pPr lvl="2"/>
            <a:r>
              <a:rPr lang="en-US" altLang="lt-LT"/>
              <a:t>Third level</a:t>
            </a:r>
          </a:p>
          <a:p>
            <a:pPr lvl="3"/>
            <a:r>
              <a:rPr lang="en-US" altLang="lt-LT"/>
              <a:t>Fourth level</a:t>
            </a:r>
          </a:p>
          <a:p>
            <a:pPr lvl="4"/>
            <a:r>
              <a:rPr lang="en-US" altLang="lt-LT"/>
              <a:t>Fifth level</a:t>
            </a:r>
            <a:endParaRPr lang="lt-LT" alt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21D64-4C9D-43FB-A5B6-62EFC5219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5A6070-9510-4A8F-9A9D-9E0F4831C156}" type="datetime1">
              <a:rPr lang="lt-LT"/>
              <a:pPr>
                <a:defRPr/>
              </a:pPr>
              <a:t>2017-07-27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8F293-BAFE-446C-A003-824C0F4AE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lt-LT"/>
              <a:t>EGC 2009, Pociunai</a:t>
            </a:r>
            <a:endParaRPr lang="lt-L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F84BC-5DD1-452B-8EFA-CA96F8914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8779670-FBF2-44F7-8246-0FBCB8BFA487}" type="slidenum">
              <a:rPr lang="lt-LT" altLang="lt-LT"/>
              <a:pPr/>
              <a:t>‹#›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65180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db.glidernet.org/" TargetMode="External"/><Relationship Id="rId2" Type="http://schemas.openxmlformats.org/officeDocument/2006/relationships/hyperlink" Target="http://jwgc.onglide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err="1"/>
              <a:t>Briefing</a:t>
            </a:r>
            <a:endParaRPr lang="en-GB" dirty="0"/>
          </a:p>
          <a:p>
            <a:r>
              <a:rPr lang="en-GB" dirty="0"/>
              <a:t>2017-07-27</a:t>
            </a:r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8C781D3-7735-4278-A761-B60888B64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88" y="1628800"/>
            <a:ext cx="6960823" cy="19705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9" descr="j0433127">
            <a:extLst>
              <a:ext uri="{FF2B5EF4-FFF2-40B4-BE49-F238E27FC236}">
                <a16:creationId xmlns:a16="http://schemas.microsoft.com/office/drawing/2014/main" id="{B8FDC5BD-99DF-4DF6-B22B-D90553345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1">
            <a:extLst>
              <a:ext uri="{FF2B5EF4-FFF2-40B4-BE49-F238E27FC236}">
                <a16:creationId xmlns:a16="http://schemas.microsoft.com/office/drawing/2014/main" id="{DCAA8B0E-9CE9-4DAD-A16E-62E8EB36AB2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altLang="lt-LT" dirty="0"/>
          </a:p>
        </p:txBody>
      </p:sp>
      <p:sp>
        <p:nvSpPr>
          <p:cNvPr id="20484" name="Content Placeholder 2">
            <a:extLst>
              <a:ext uri="{FF2B5EF4-FFF2-40B4-BE49-F238E27FC236}">
                <a16:creationId xmlns:a16="http://schemas.microsoft.com/office/drawing/2014/main" id="{75311CF2-2BEE-438B-A9CB-7F1DEE2632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eaLnBrk="1" hangingPunct="1"/>
            <a:endParaRPr lang="en-US" altLang="lt-LT"/>
          </a:p>
        </p:txBody>
      </p:sp>
      <p:pic>
        <p:nvPicPr>
          <p:cNvPr id="20485" name="Picture 6" descr="fai_logo">
            <a:extLst>
              <a:ext uri="{FF2B5EF4-FFF2-40B4-BE49-F238E27FC236}">
                <a16:creationId xmlns:a16="http://schemas.microsoft.com/office/drawing/2014/main" id="{7C29B1DC-D375-4795-B0DB-7FD876F93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6143625"/>
            <a:ext cx="105251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438A2-B3B8-405A-BD7C-B61097A1ECA4}"/>
              </a:ext>
            </a:extLst>
          </p:cNvPr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C0E35F-D92D-4C29-A339-0AFB88FDAE79}" type="slidenum">
              <a:rPr kumimoji="0" lang="lt-LT" altLang="lt-LT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lt-LT" altLang="lt-LT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8147FB-EAD2-407E-98BF-72505D695FD9}"/>
              </a:ext>
            </a:extLst>
          </p:cNvPr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34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WGC</a:t>
            </a: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Pociūnai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4467CF59-5260-41AA-A972-8ECE41B2F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060575"/>
            <a:ext cx="482441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Daily meteorological forecast</a:t>
            </a:r>
            <a:endParaRPr kumimoji="0" lang="lt-L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0489" name="Picture 11" descr="C:\BENDRAS\34FAI\07-27\WCG2016_logo_main_horizontal.png">
            <a:extLst>
              <a:ext uri="{FF2B5EF4-FFF2-40B4-BE49-F238E27FC236}">
                <a16:creationId xmlns:a16="http://schemas.microsoft.com/office/drawing/2014/main" id="{DDC4B417-2F7C-47B3-AE53-54A23B67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165850"/>
            <a:ext cx="22510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51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6FF9420-4D81-4D9A-8C83-4AE2F205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Grid (07-27)</a:t>
            </a:r>
            <a:endParaRPr lang="lt-LT" dirty="0"/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A667058C-1266-4862-B8D2-72FBDBAC8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52736"/>
            <a:ext cx="7577194" cy="6005264"/>
          </a:xfrm>
        </p:spPr>
      </p:pic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70B5CAD8-88F1-456F-B07D-54CEE217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AF6C-797C-4628-B916-DC3DB2CC35D7}" type="slidenum">
              <a:rPr lang="lt-LT" altLang="lt-LT" smtClean="0"/>
              <a:pPr/>
              <a:t>3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631412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6B7AD7-4789-44F7-AAEF-2AD0F306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  <a:endParaRPr lang="lt-LT" dirty="0"/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5FD49515-FAE8-4823-8A7F-BDF51677E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7" y="1210915"/>
            <a:ext cx="7276225" cy="5145435"/>
          </a:xfrm>
        </p:spPr>
      </p:pic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FC0C7DE-0496-499B-AD14-02454BB3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dirty="0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E5A2D1F4-8382-44AC-B510-025A0840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AF6C-797C-4628-B916-DC3DB2CC35D7}" type="slidenum">
              <a:rPr lang="lt-LT" altLang="lt-LT" smtClean="0"/>
              <a:pPr/>
              <a:t>4</a:t>
            </a:fld>
            <a:endParaRPr lang="lt-LT" altLang="lt-LT"/>
          </a:p>
        </p:txBody>
      </p:sp>
    </p:spTree>
    <p:extLst>
      <p:ext uri="{BB962C8B-B14F-4D97-AF65-F5344CB8AC3E}">
        <p14:creationId xmlns:p14="http://schemas.microsoft.com/office/powerpoint/2010/main" val="2313914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6B7AD7-4789-44F7-AAEF-2AD0F306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</a:t>
            </a:r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FC0C7DE-0496-499B-AD14-02454BB3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lt-LT" dirty="0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E5A2D1F4-8382-44AC-B510-025A0840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3AF6C-797C-4628-B916-DC3DB2CC35D7}" type="slidenum">
              <a:rPr lang="lt-LT" altLang="lt-LT" smtClean="0"/>
              <a:pPr/>
              <a:t>5</a:t>
            </a:fld>
            <a:endParaRPr lang="lt-LT" altLang="lt-LT"/>
          </a:p>
        </p:txBody>
      </p:sp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39CFAEB9-C66D-4809-A24F-B57CD883F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7" y="1124744"/>
            <a:ext cx="7276225" cy="5145435"/>
          </a:xfrm>
        </p:spPr>
      </p:pic>
    </p:spTree>
    <p:extLst>
      <p:ext uri="{BB962C8B-B14F-4D97-AF65-F5344CB8AC3E}">
        <p14:creationId xmlns:p14="http://schemas.microsoft.com/office/powerpoint/2010/main" val="387682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Tracking system from </a:t>
            </a:r>
            <a:r>
              <a:rPr lang="en-US" dirty="0" err="1"/>
              <a:t>Flarms</a:t>
            </a:r>
            <a:endParaRPr lang="en-US" dirty="0"/>
          </a:p>
          <a:p>
            <a:r>
              <a:rPr lang="en-US" dirty="0"/>
              <a:t>Tracking can be found at the new site:</a:t>
            </a:r>
            <a:br>
              <a:rPr lang="en-US" dirty="0"/>
            </a:br>
            <a:r>
              <a:rPr lang="lt-LT" u="sng" dirty="0">
                <a:hlinkClick r:id="rId2"/>
              </a:rPr>
              <a:t>http://jwgc.onglide.com</a:t>
            </a:r>
            <a:br>
              <a:rPr lang="en-GB" u="sng" dirty="0"/>
            </a:br>
            <a:r>
              <a:rPr lang="en-GB" dirty="0"/>
              <a:t>Only identified glider </a:t>
            </a:r>
            <a:r>
              <a:rPr lang="en-GB" dirty="0" err="1"/>
              <a:t>flarms</a:t>
            </a:r>
            <a:r>
              <a:rPr lang="en-GB" dirty="0"/>
              <a:t> will be seen</a:t>
            </a:r>
            <a:br>
              <a:rPr lang="en-GB" dirty="0"/>
            </a:br>
            <a:endParaRPr lang="lt-LT" dirty="0"/>
          </a:p>
          <a:p>
            <a:r>
              <a:rPr lang="en-US" dirty="0"/>
              <a:t>Identification of </a:t>
            </a:r>
            <a:r>
              <a:rPr lang="en-US" dirty="0" err="1"/>
              <a:t>Flarms</a:t>
            </a:r>
            <a:r>
              <a:rPr lang="en-US" dirty="0"/>
              <a:t> at:</a:t>
            </a:r>
            <a:br>
              <a:rPr lang="en-US" dirty="0"/>
            </a:br>
            <a:r>
              <a:rPr lang="lt-LT" u="sng" dirty="0">
                <a:hlinkClick r:id="rId3"/>
              </a:rPr>
              <a:t>http://ddb.glidernet.org/</a:t>
            </a:r>
            <a:endParaRPr lang="lt-LT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30C2F83-C2FA-4B2D-84D7-43C6E3233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control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E0ED63F-E8EC-4ACE-BFDB-36DA379B0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07-27</a:t>
            </a:r>
          </a:p>
          <a:p>
            <a:r>
              <a:rPr lang="en-GB" dirty="0"/>
              <a:t>09:00 – 12:00</a:t>
            </a:r>
          </a:p>
          <a:p>
            <a:r>
              <a:rPr lang="en-GB" dirty="0"/>
              <a:t>13:00 – 18:00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9633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283FA67-011E-4232-9B56-61F9CB170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Flight record handling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ECAE694-4A51-4DC7-A826-07B0D53BA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Flight records should be sent to e-mail </a:t>
            </a:r>
            <a:r>
              <a:rPr lang="en-GB" dirty="0" err="1"/>
              <a:t>igc@pociunai,lt</a:t>
            </a:r>
            <a:r>
              <a:rPr lang="en-GB" dirty="0"/>
              <a:t> after flight. Upload from competition website also is possible.</a:t>
            </a:r>
          </a:p>
          <a:p>
            <a:r>
              <a:rPr lang="en-GB" dirty="0"/>
              <a:t>Scoring e-mail (for a response): scoring@pociunai.lt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3035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CDB7517-00A3-4090-A513-F8EB90A92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Procedures</a:t>
            </a:r>
            <a:endParaRPr lang="lt-LT" dirty="0"/>
          </a:p>
        </p:txBody>
      </p:sp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DB9028A8-BBDB-4115-BFF0-6B1DE1E59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550" y="1600200"/>
            <a:ext cx="3370899" cy="4525963"/>
          </a:xfrm>
        </p:spPr>
      </p:pic>
    </p:spTree>
    <p:extLst>
      <p:ext uri="{BB962C8B-B14F-4D97-AF65-F5344CB8AC3E}">
        <p14:creationId xmlns:p14="http://schemas.microsoft.com/office/powerpoint/2010/main" val="4157909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CDB7517-00A3-4090-A513-F8EB90A92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Procedures</a:t>
            </a:r>
            <a:endParaRPr lang="lt-LT" dirty="0"/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00F15857-003D-4AB8-B936-51A545777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283" y="1600200"/>
            <a:ext cx="3341433" cy="4525963"/>
          </a:xfrm>
        </p:spPr>
      </p:pic>
    </p:spTree>
    <p:extLst>
      <p:ext uri="{BB962C8B-B14F-4D97-AF65-F5344CB8AC3E}">
        <p14:creationId xmlns:p14="http://schemas.microsoft.com/office/powerpoint/2010/main" val="338292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CDB7517-00A3-4090-A513-F8EB90A92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Procedures</a:t>
            </a: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74B791A6-B208-4563-A0CB-3BFB3BC5B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710" y="1600200"/>
            <a:ext cx="3388579" cy="4525963"/>
          </a:xfrm>
        </p:spPr>
      </p:pic>
    </p:spTree>
    <p:extLst>
      <p:ext uri="{BB962C8B-B14F-4D97-AF65-F5344CB8AC3E}">
        <p14:creationId xmlns:p14="http://schemas.microsoft.com/office/powerpoint/2010/main" val="2430264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6123</TotalTime>
  <Words>83</Words>
  <Application>Microsoft Office PowerPoint</Application>
  <PresentationFormat>Demonstracija ekrane (4:3)</PresentationFormat>
  <Paragraphs>25</Paragraphs>
  <Slides>11</Slides>
  <Notes>0</Notes>
  <HiddenSlides>1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11</vt:i4>
      </vt:variant>
    </vt:vector>
  </HeadingPairs>
  <TitlesOfParts>
    <vt:vector size="16" baseType="lpstr">
      <vt:lpstr>Arial</vt:lpstr>
      <vt:lpstr>Calibri</vt:lpstr>
      <vt:lpstr>Verdana</vt:lpstr>
      <vt:lpstr>Office Theme</vt:lpstr>
      <vt:lpstr>1_Office Theme</vt:lpstr>
      <vt:lpstr>„PowerPoint“ pateiktis</vt:lpstr>
      <vt:lpstr>„PowerPoint“ pateiktis</vt:lpstr>
      <vt:lpstr>Grid (07-27)</vt:lpstr>
      <vt:lpstr>Task</vt:lpstr>
      <vt:lpstr>Task</vt:lpstr>
      <vt:lpstr>Tracking</vt:lpstr>
      <vt:lpstr>Technical control</vt:lpstr>
      <vt:lpstr>Flight record handling</vt:lpstr>
      <vt:lpstr>Procedures</vt:lpstr>
      <vt:lpstr>Procedures</vt:lpstr>
      <vt:lpstr>Procedures</vt:lpstr>
    </vt:vector>
  </TitlesOfParts>
  <Company>Termikas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BRIEFING 20-07-2009</dc:title>
  <dc:creator>Vytas</dc:creator>
  <cp:lastModifiedBy>User</cp:lastModifiedBy>
  <cp:revision>85</cp:revision>
  <dcterms:created xsi:type="dcterms:W3CDTF">2009-07-20T07:16:59Z</dcterms:created>
  <dcterms:modified xsi:type="dcterms:W3CDTF">2017-07-27T07:25:08Z</dcterms:modified>
</cp:coreProperties>
</file>